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4"/>
  </p:notesMasterIdLst>
  <p:sldIdLst>
    <p:sldId id="311" r:id="rId3"/>
  </p:sldIdLst>
  <p:sldSz cx="9906000" cy="6858000" type="A4"/>
  <p:notesSz cx="6797675" cy="9926638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9E"/>
    <a:srgbClr val="0091C9"/>
    <a:srgbClr val="5BBF21"/>
    <a:srgbClr val="A00054"/>
    <a:srgbClr val="9A0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906" y="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7864D-EE0F-4ED3-9DDF-77671A33EEC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2ADA3-67B4-4F9E-A32B-1D12F5B57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CC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2892" y="1900621"/>
            <a:ext cx="9002698" cy="919656"/>
          </a:xfrm>
        </p:spPr>
        <p:txBody>
          <a:bodyPr>
            <a:normAutofit/>
          </a:bodyPr>
          <a:lstStyle>
            <a:lvl1pPr algn="r"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SDCCG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892" y="2677513"/>
            <a:ext cx="9002698" cy="466834"/>
          </a:xfrm>
        </p:spPr>
        <p:txBody>
          <a:bodyPr>
            <a:norm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3460" y="3171615"/>
            <a:ext cx="4941619" cy="64452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1742" y="349747"/>
            <a:ext cx="6336932" cy="995967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1" i="0">
                <a:solidFill>
                  <a:srgbClr val="9A00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54765" y="6273071"/>
            <a:ext cx="3098536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8626" y="6273071"/>
            <a:ext cx="712294" cy="365125"/>
          </a:xfrm>
        </p:spPr>
        <p:txBody>
          <a:bodyPr/>
          <a:lstStyle>
            <a:lvl1pPr>
              <a:defRPr>
                <a:solidFill>
                  <a:srgbClr val="9A0059"/>
                </a:solidFill>
                <a:latin typeface="Arial"/>
                <a:cs typeface="Arial"/>
              </a:defRPr>
            </a:lvl1pPr>
          </a:lstStyle>
          <a:p>
            <a:fld id="{8F00CCF9-01F7-9A47-9B7B-672623DB22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91742" y="1680774"/>
            <a:ext cx="4478708" cy="4160669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A00054"/>
              </a:buClr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>
                <a:latin typeface="Arial"/>
                <a:cs typeface="Arial"/>
              </a:defRPr>
            </a:lvl3pPr>
            <a:lvl4pPr>
              <a:lnSpc>
                <a:spcPct val="90000"/>
              </a:lnSpc>
              <a:defRPr>
                <a:latin typeface="Arial"/>
                <a:cs typeface="Arial"/>
              </a:defRPr>
            </a:lvl4pPr>
            <a:lvl5pPr>
              <a:lnSpc>
                <a:spcPct val="90000"/>
              </a:lnSpc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035550" y="1680774"/>
            <a:ext cx="4478708" cy="4160669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A00054"/>
              </a:buClr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>
                <a:latin typeface="Arial"/>
                <a:cs typeface="Arial"/>
              </a:defRPr>
            </a:lvl3pPr>
            <a:lvl4pPr>
              <a:lnSpc>
                <a:spcPct val="90000"/>
              </a:lnSpc>
              <a:defRPr>
                <a:latin typeface="Arial"/>
                <a:cs typeface="Arial"/>
              </a:defRPr>
            </a:lvl4pPr>
            <a:lvl5pPr>
              <a:lnSpc>
                <a:spcPct val="90000"/>
              </a:lnSpc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7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91742" y="349747"/>
            <a:ext cx="6336932" cy="995967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1" i="0" baseline="0">
                <a:solidFill>
                  <a:srgbClr val="9A0059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image/text slide title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54765" y="6273071"/>
            <a:ext cx="3098536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8626" y="6273071"/>
            <a:ext cx="712294" cy="365125"/>
          </a:xfrm>
        </p:spPr>
        <p:txBody>
          <a:bodyPr/>
          <a:lstStyle>
            <a:lvl1pPr>
              <a:defRPr>
                <a:solidFill>
                  <a:srgbClr val="9A0059"/>
                </a:solidFill>
                <a:latin typeface="Arial"/>
                <a:cs typeface="Arial"/>
              </a:defRPr>
            </a:lvl1pPr>
          </a:lstStyle>
          <a:p>
            <a:fld id="{8F00CCF9-01F7-9A47-9B7B-672623DB22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91742" y="1691036"/>
            <a:ext cx="4478708" cy="4024106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A00054"/>
              </a:buClr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>
                <a:latin typeface="Arial"/>
                <a:cs typeface="Arial"/>
              </a:defRPr>
            </a:lvl3pPr>
            <a:lvl4pPr>
              <a:lnSpc>
                <a:spcPct val="90000"/>
              </a:lnSpc>
              <a:defRPr>
                <a:latin typeface="Arial"/>
                <a:cs typeface="Arial"/>
              </a:defRPr>
            </a:lvl4pPr>
            <a:lvl5pPr>
              <a:lnSpc>
                <a:spcPct val="90000"/>
              </a:lnSpc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035550" y="1691037"/>
            <a:ext cx="4374485" cy="1943643"/>
          </a:xfrm>
        </p:spPr>
        <p:txBody>
          <a:bodyPr/>
          <a:lstStyle>
            <a:lvl1pPr marL="0" indent="0">
              <a:lnSpc>
                <a:spcPct val="90000"/>
              </a:lnSpc>
              <a:buClr>
                <a:srgbClr val="A00054"/>
              </a:buClr>
              <a:buFont typeface="Arial"/>
              <a:buNone/>
              <a:defRPr sz="2400">
                <a:latin typeface="Arial"/>
                <a:cs typeface="Arial"/>
              </a:defRPr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>
                <a:latin typeface="Arial"/>
                <a:cs typeface="Arial"/>
              </a:defRPr>
            </a:lvl3pPr>
            <a:lvl4pPr>
              <a:lnSpc>
                <a:spcPct val="90000"/>
              </a:lnSpc>
              <a:defRPr>
                <a:latin typeface="Arial"/>
                <a:cs typeface="Arial"/>
              </a:defRPr>
            </a:lvl4pPr>
            <a:lvl5pPr>
              <a:lnSpc>
                <a:spcPct val="90000"/>
              </a:lnSpc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5035550" y="3634679"/>
            <a:ext cx="4374485" cy="1964694"/>
          </a:xfrm>
        </p:spPr>
        <p:txBody>
          <a:bodyPr/>
          <a:lstStyle>
            <a:lvl1pPr marL="0" indent="0">
              <a:lnSpc>
                <a:spcPct val="90000"/>
              </a:lnSpc>
              <a:buClr>
                <a:srgbClr val="A00054"/>
              </a:buClr>
              <a:buFont typeface="Arial"/>
              <a:buNone/>
              <a:defRPr sz="2400">
                <a:latin typeface="Arial"/>
                <a:cs typeface="Arial"/>
              </a:defRPr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>
                <a:latin typeface="Arial"/>
                <a:cs typeface="Arial"/>
              </a:defRPr>
            </a:lvl3pPr>
            <a:lvl4pPr>
              <a:lnSpc>
                <a:spcPct val="90000"/>
              </a:lnSpc>
              <a:defRPr>
                <a:latin typeface="Arial"/>
                <a:cs typeface="Arial"/>
              </a:defRPr>
            </a:lvl4pPr>
            <a:lvl5pPr>
              <a:lnSpc>
                <a:spcPct val="90000"/>
              </a:lnSpc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49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91742" y="349747"/>
            <a:ext cx="6336932" cy="799491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1" i="0" baseline="0">
                <a:solidFill>
                  <a:srgbClr val="9A0059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image slide title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71263" y="1691036"/>
            <a:ext cx="8970000" cy="3908334"/>
          </a:xfrm>
        </p:spPr>
        <p:txBody>
          <a:bodyPr/>
          <a:lstStyle>
            <a:lvl1pPr marL="0" indent="0">
              <a:lnSpc>
                <a:spcPct val="90000"/>
              </a:lnSpc>
              <a:buClr>
                <a:srgbClr val="A00054"/>
              </a:buClr>
              <a:buFont typeface="Arial"/>
              <a:buNone/>
              <a:defRPr sz="2400">
                <a:latin typeface="Arial"/>
                <a:cs typeface="Arial"/>
              </a:defRPr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>
                <a:latin typeface="Arial"/>
                <a:cs typeface="Arial"/>
              </a:defRPr>
            </a:lvl3pPr>
            <a:lvl4pPr>
              <a:lnSpc>
                <a:spcPct val="90000"/>
              </a:lnSpc>
              <a:defRPr>
                <a:latin typeface="Arial"/>
                <a:cs typeface="Arial"/>
              </a:defRPr>
            </a:lvl4pPr>
            <a:lvl5pPr>
              <a:lnSpc>
                <a:spcPct val="90000"/>
              </a:lnSpc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1742" y="1149237"/>
            <a:ext cx="9010692" cy="464612"/>
          </a:xfrm>
        </p:spPr>
        <p:txBody>
          <a:bodyPr/>
          <a:lstStyle>
            <a:lvl1pPr marL="0" indent="0">
              <a:lnSpc>
                <a:spcPct val="90000"/>
              </a:lnSpc>
              <a:buClr>
                <a:srgbClr val="A00054"/>
              </a:buClr>
              <a:buFont typeface="Arial"/>
              <a:buNone/>
              <a:defRPr sz="2400">
                <a:latin typeface="Arial"/>
                <a:cs typeface="Arial"/>
              </a:defRPr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>
                <a:latin typeface="Arial"/>
                <a:cs typeface="Arial"/>
              </a:defRPr>
            </a:lvl3pPr>
            <a:lvl4pPr>
              <a:lnSpc>
                <a:spcPct val="90000"/>
              </a:lnSpc>
              <a:defRPr>
                <a:latin typeface="Arial"/>
                <a:cs typeface="Arial"/>
              </a:defRPr>
            </a:lvl4pPr>
            <a:lvl5pPr>
              <a:lnSpc>
                <a:spcPct val="90000"/>
              </a:lnSpc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caption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54765" y="6273071"/>
            <a:ext cx="3098536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8626" y="6273071"/>
            <a:ext cx="712294" cy="365125"/>
          </a:xfrm>
        </p:spPr>
        <p:txBody>
          <a:bodyPr/>
          <a:lstStyle>
            <a:lvl1pPr>
              <a:defRPr>
                <a:solidFill>
                  <a:srgbClr val="9A0059"/>
                </a:solidFill>
                <a:latin typeface="Arial"/>
                <a:cs typeface="Arial"/>
              </a:defRPr>
            </a:lvl1pPr>
          </a:lstStyle>
          <a:p>
            <a:fld id="{8F00CCF9-01F7-9A47-9B7B-672623DB2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6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91742" y="349747"/>
            <a:ext cx="6336932" cy="995967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1" i="0" baseline="0">
                <a:solidFill>
                  <a:srgbClr val="9A0059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chart slide title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54765" y="6273071"/>
            <a:ext cx="3098536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8626" y="6273071"/>
            <a:ext cx="712294" cy="365125"/>
          </a:xfrm>
        </p:spPr>
        <p:txBody>
          <a:bodyPr/>
          <a:lstStyle>
            <a:lvl1pPr>
              <a:defRPr>
                <a:solidFill>
                  <a:srgbClr val="9A0059"/>
                </a:solidFill>
                <a:latin typeface="Arial"/>
                <a:cs typeface="Arial"/>
              </a:defRPr>
            </a:lvl1pPr>
          </a:lstStyle>
          <a:p>
            <a:fld id="{8F00CCF9-01F7-9A47-9B7B-672623DB22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76422" y="5015526"/>
            <a:ext cx="6218767" cy="415572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GB" dirty="0" smtClean="0"/>
              <a:t>Click to edit source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7894" y="1121170"/>
            <a:ext cx="9014541" cy="63817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Arial"/>
              </a:defRPr>
            </a:lvl1pPr>
          </a:lstStyle>
          <a:p>
            <a:pPr lvl="0"/>
            <a:r>
              <a:rPr lang="en-GB" dirty="0" smtClean="0"/>
              <a:t>Click to edit chart title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486702" y="1698055"/>
            <a:ext cx="8915400" cy="340312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7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91742" y="349747"/>
            <a:ext cx="6336932" cy="995967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1" i="0" baseline="0">
                <a:solidFill>
                  <a:srgbClr val="9A0059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chart slide title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54765" y="6273071"/>
            <a:ext cx="3098536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8626" y="6273071"/>
            <a:ext cx="712294" cy="365125"/>
          </a:xfrm>
        </p:spPr>
        <p:txBody>
          <a:bodyPr/>
          <a:lstStyle>
            <a:lvl1pPr>
              <a:defRPr>
                <a:solidFill>
                  <a:srgbClr val="9A0059"/>
                </a:solidFill>
                <a:latin typeface="Arial"/>
                <a:cs typeface="Arial"/>
              </a:defRPr>
            </a:lvl1pPr>
          </a:lstStyle>
          <a:p>
            <a:fld id="{8F00CCF9-01F7-9A47-9B7B-672623DB22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7894" y="1121170"/>
            <a:ext cx="9014541" cy="63817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Arial"/>
              </a:defRPr>
            </a:lvl1pPr>
          </a:lstStyle>
          <a:p>
            <a:pPr lvl="0"/>
            <a:r>
              <a:rPr lang="en-GB" dirty="0" smtClean="0"/>
              <a:t>Click to edit chart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76422" y="5015526"/>
            <a:ext cx="6218767" cy="415572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 b="1" i="0" baseline="0">
                <a:solidFill>
                  <a:srgbClr val="9A0059"/>
                </a:solidFill>
                <a:latin typeface=""/>
              </a:defRPr>
            </a:lvl1pPr>
          </a:lstStyle>
          <a:p>
            <a:pPr lvl="0"/>
            <a:r>
              <a:rPr lang="en-GB" dirty="0" smtClean="0"/>
              <a:t>Click to edit source information</a:t>
            </a:r>
            <a:endParaRPr lang="en-US" dirty="0"/>
          </a:p>
        </p:txBody>
      </p:sp>
      <p:sp>
        <p:nvSpPr>
          <p:cNvPr id="17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486702" y="1698055"/>
            <a:ext cx="8915400" cy="340312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49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0" y="3171614"/>
            <a:ext cx="7616599" cy="3686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2892" y="1900621"/>
            <a:ext cx="9002698" cy="720000"/>
          </a:xfrm>
        </p:spPr>
        <p:txBody>
          <a:bodyPr anchor="ctr" anchorCtr="0">
            <a:normAutofit/>
          </a:bodyPr>
          <a:lstStyle>
            <a:lvl1pPr algn="r">
              <a:defRPr sz="38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SDCCG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534" y="2677513"/>
            <a:ext cx="8111055" cy="720000"/>
          </a:xfrm>
        </p:spPr>
        <p:txBody>
          <a:bodyPr anchor="ctr" anchorCtr="0">
            <a:norm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3460" y="3445295"/>
            <a:ext cx="4941619" cy="7200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8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0CCF9-01F7-9A47-9B7B-672623DB228E}" type="slidenum">
              <a:rPr lang="en-US" smtClean="0">
                <a:solidFill>
                  <a:srgbClr val="005EB8"/>
                </a:solidFill>
              </a:rPr>
              <a:pPr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42239" y="1350963"/>
            <a:ext cx="9223242" cy="4633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1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0CCF9-01F7-9A47-9B7B-672623DB228E}" type="slidenum">
              <a:rPr lang="en-US" smtClean="0">
                <a:solidFill>
                  <a:srgbClr val="005EB8"/>
                </a:solidFill>
              </a:rPr>
              <a:pPr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42239" y="1350963"/>
            <a:ext cx="9223242" cy="4633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2621" y="842837"/>
            <a:ext cx="6507192" cy="334013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or delete optional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158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0CCF9-01F7-9A47-9B7B-672623DB228E}" type="slidenum">
              <a:rPr lang="en-US" smtClean="0">
                <a:solidFill>
                  <a:srgbClr val="005EB8"/>
                </a:solidFill>
              </a:rPr>
              <a:pPr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31920" y="1350963"/>
            <a:ext cx="4485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5"/>
          </p:nvPr>
        </p:nvSpPr>
        <p:spPr>
          <a:xfrm>
            <a:off x="5069277" y="1345122"/>
            <a:ext cx="4485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2621" y="842837"/>
            <a:ext cx="6507192" cy="334013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or delete optional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831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0CCF9-01F7-9A47-9B7B-672623DB228E}" type="slidenum">
              <a:rPr lang="en-US" smtClean="0">
                <a:solidFill>
                  <a:srgbClr val="005EB8"/>
                </a:solidFill>
              </a:rPr>
              <a:pPr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31920" y="1350963"/>
            <a:ext cx="4485000" cy="22356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5"/>
          </p:nvPr>
        </p:nvSpPr>
        <p:spPr>
          <a:xfrm>
            <a:off x="5069277" y="1345122"/>
            <a:ext cx="4485000" cy="22356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351156" y="3742016"/>
            <a:ext cx="4485000" cy="22356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5088513" y="3736175"/>
            <a:ext cx="4485000" cy="22356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2621" y="842837"/>
            <a:ext cx="6507192" cy="334013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or delete optional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13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CCG Title Slid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2892" y="1900621"/>
            <a:ext cx="9002698" cy="919656"/>
          </a:xfrm>
        </p:spPr>
        <p:txBody>
          <a:bodyPr>
            <a:normAutofit/>
          </a:bodyPr>
          <a:lstStyle>
            <a:lvl1pPr algn="r">
              <a:defRPr sz="3800" b="1" i="0">
                <a:solidFill>
                  <a:srgbClr val="A00054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SDCCG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892" y="2677513"/>
            <a:ext cx="9002698" cy="466834"/>
          </a:xfrm>
        </p:spPr>
        <p:txBody>
          <a:bodyPr>
            <a:norm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3460" y="3171615"/>
            <a:ext cx="4941619" cy="64452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8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0CCF9-01F7-9A47-9B7B-672623DB228E}" type="slidenum">
              <a:rPr lang="en-US" smtClean="0">
                <a:solidFill>
                  <a:srgbClr val="005EB8"/>
                </a:solidFill>
              </a:rPr>
              <a:pPr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31920" y="1775534"/>
            <a:ext cx="4485000" cy="4183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5"/>
          </p:nvPr>
        </p:nvSpPr>
        <p:spPr>
          <a:xfrm>
            <a:off x="5069277" y="1769692"/>
            <a:ext cx="4485000" cy="4183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31920" y="1353629"/>
            <a:ext cx="4485217" cy="4191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69061" y="1353629"/>
            <a:ext cx="4485217" cy="4191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2621" y="842837"/>
            <a:ext cx="6507192" cy="334013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or delete optional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047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0CCF9-01F7-9A47-9B7B-672623DB228E}" type="slidenum">
              <a:rPr lang="en-US" smtClean="0">
                <a:solidFill>
                  <a:srgbClr val="005EB8"/>
                </a:solidFill>
              </a:rPr>
              <a:pPr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50963"/>
            <a:ext cx="9906000" cy="46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2239" y="1350963"/>
            <a:ext cx="9223242" cy="460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2621" y="842837"/>
            <a:ext cx="6507192" cy="334013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or delete optional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29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0CCF9-01F7-9A47-9B7B-672623DB228E}" type="slidenum">
              <a:rPr lang="en-US" smtClean="0">
                <a:solidFill>
                  <a:srgbClr val="005EB8"/>
                </a:solidFill>
              </a:rPr>
              <a:pPr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366229" y="5984876"/>
            <a:ext cx="6218767" cy="288647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 b="1" i="0" baseline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GB" dirty="0" smtClean="0"/>
              <a:t>Click to edit source information</a:t>
            </a:r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6"/>
          </p:nvPr>
        </p:nvSpPr>
        <p:spPr>
          <a:xfrm>
            <a:off x="342239" y="1350964"/>
            <a:ext cx="9223242" cy="445503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2621" y="842837"/>
            <a:ext cx="6507192" cy="334013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or delete optional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4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king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2892" y="1900621"/>
            <a:ext cx="9002698" cy="919656"/>
          </a:xfrm>
        </p:spPr>
        <p:txBody>
          <a:bodyPr>
            <a:normAutofit/>
          </a:bodyPr>
          <a:lstStyle>
            <a:lvl1pPr algn="r"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Dorking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892" y="2677513"/>
            <a:ext cx="9002698" cy="466834"/>
          </a:xfrm>
        </p:spPr>
        <p:txBody>
          <a:bodyPr>
            <a:norm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3460" y="3171615"/>
            <a:ext cx="4941619" cy="64452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8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king_Title Slid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2892" y="1900621"/>
            <a:ext cx="9002698" cy="919656"/>
          </a:xfrm>
        </p:spPr>
        <p:txBody>
          <a:bodyPr>
            <a:normAutofit/>
          </a:bodyPr>
          <a:lstStyle>
            <a:lvl1pPr algn="r">
              <a:defRPr sz="3800" b="1" i="0">
                <a:solidFill>
                  <a:srgbClr val="5BBF2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Dorking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892" y="2677513"/>
            <a:ext cx="9002698" cy="466834"/>
          </a:xfrm>
        </p:spPr>
        <p:txBody>
          <a:bodyPr>
            <a:norm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3460" y="3171615"/>
            <a:ext cx="4941619" cy="64452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 Elmbridg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2892" y="1900621"/>
            <a:ext cx="9002698" cy="919656"/>
          </a:xfrm>
        </p:spPr>
        <p:txBody>
          <a:bodyPr>
            <a:normAutofit/>
          </a:bodyPr>
          <a:lstStyle>
            <a:lvl1pPr algn="r"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East </a:t>
            </a:r>
            <a:r>
              <a:rPr lang="en-GB" dirty="0" err="1" smtClean="0"/>
              <a:t>Elmbridge</a:t>
            </a:r>
            <a:r>
              <a:rPr lang="en-GB" dirty="0" smtClean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892" y="2677513"/>
            <a:ext cx="9002698" cy="466834"/>
          </a:xfrm>
        </p:spPr>
        <p:txBody>
          <a:bodyPr>
            <a:norm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3460" y="3171615"/>
            <a:ext cx="4941619" cy="64452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 Elmbridge_Title Slid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2892" y="1900621"/>
            <a:ext cx="9002698" cy="919656"/>
          </a:xfrm>
        </p:spPr>
        <p:txBody>
          <a:bodyPr>
            <a:normAutofit/>
          </a:bodyPr>
          <a:lstStyle>
            <a:lvl1pPr algn="r">
              <a:defRPr sz="3800" b="1" i="0">
                <a:solidFill>
                  <a:srgbClr val="0091C9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East </a:t>
            </a:r>
            <a:r>
              <a:rPr lang="en-GB" dirty="0" err="1" smtClean="0"/>
              <a:t>Elmbridge</a:t>
            </a:r>
            <a:r>
              <a:rPr lang="en-GB" dirty="0" smtClean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892" y="2677513"/>
            <a:ext cx="9002698" cy="466834"/>
          </a:xfrm>
        </p:spPr>
        <p:txBody>
          <a:bodyPr>
            <a:norm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3460" y="3171615"/>
            <a:ext cx="4941619" cy="64452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9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som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2892" y="1900621"/>
            <a:ext cx="9002698" cy="919656"/>
          </a:xfrm>
        </p:spPr>
        <p:txBody>
          <a:bodyPr>
            <a:normAutofit/>
          </a:bodyPr>
          <a:lstStyle>
            <a:lvl1pPr algn="r"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Epsom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892" y="2677513"/>
            <a:ext cx="9002698" cy="466834"/>
          </a:xfrm>
        </p:spPr>
        <p:txBody>
          <a:bodyPr>
            <a:norm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3460" y="3171615"/>
            <a:ext cx="4941619" cy="64452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psom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2892" y="1900621"/>
            <a:ext cx="9002698" cy="919656"/>
          </a:xfrm>
        </p:spPr>
        <p:txBody>
          <a:bodyPr>
            <a:normAutofit/>
          </a:bodyPr>
          <a:lstStyle>
            <a:lvl1pPr algn="r">
              <a:defRPr sz="3800" b="1" i="0">
                <a:solidFill>
                  <a:srgbClr val="00AA9E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Epsom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892" y="2677513"/>
            <a:ext cx="9002698" cy="466834"/>
          </a:xfrm>
        </p:spPr>
        <p:txBody>
          <a:bodyPr>
            <a:norm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3460" y="3171615"/>
            <a:ext cx="4941619" cy="64452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42" y="349747"/>
            <a:ext cx="6336932" cy="995967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1" i="0">
                <a:solidFill>
                  <a:srgbClr val="9A00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42" y="1687791"/>
            <a:ext cx="8915400" cy="4160669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A00054"/>
              </a:buClr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>
                <a:latin typeface="Arial"/>
                <a:cs typeface="Arial"/>
              </a:defRPr>
            </a:lvl3pPr>
            <a:lvl4pPr>
              <a:lnSpc>
                <a:spcPct val="90000"/>
              </a:lnSpc>
              <a:defRPr>
                <a:latin typeface="Arial"/>
                <a:cs typeface="Arial"/>
              </a:defRPr>
            </a:lvl4pPr>
            <a:lvl5pPr>
              <a:lnSpc>
                <a:spcPct val="90000"/>
              </a:lnSpc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54765" y="6273071"/>
            <a:ext cx="3098536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8626" y="6273071"/>
            <a:ext cx="712294" cy="365125"/>
          </a:xfrm>
        </p:spPr>
        <p:txBody>
          <a:bodyPr/>
          <a:lstStyle>
            <a:lvl1pPr>
              <a:defRPr>
                <a:solidFill>
                  <a:srgbClr val="9A0059"/>
                </a:solidFill>
                <a:latin typeface="Arial"/>
                <a:cs typeface="Arial"/>
              </a:defRPr>
            </a:lvl1pPr>
          </a:lstStyle>
          <a:p>
            <a:fld id="{8F00CCF9-01F7-9A47-9B7B-672623DB2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3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46FD-F73F-A644-89A7-C7763B621E6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CCF9-01F7-9A47-9B7B-672623DB22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4" r:id="rId4"/>
    <p:sldLayoutId id="2147483661" r:id="rId5"/>
    <p:sldLayoutId id="2147483665" r:id="rId6"/>
    <p:sldLayoutId id="2147483662" r:id="rId7"/>
    <p:sldLayoutId id="2147483666" r:id="rId8"/>
    <p:sldLayoutId id="2147483650" r:id="rId9"/>
    <p:sldLayoutId id="2147483652" r:id="rId10"/>
    <p:sldLayoutId id="2147483667" r:id="rId11"/>
    <p:sldLayoutId id="2147483668" r:id="rId12"/>
    <p:sldLayoutId id="2147483669" r:id="rId13"/>
    <p:sldLayoutId id="2147483670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239" y="332754"/>
            <a:ext cx="6497574" cy="394668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238" y="1340528"/>
            <a:ext cx="920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2947" y="6471821"/>
            <a:ext cx="6031762" cy="213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8897" y="6471821"/>
            <a:ext cx="506099" cy="213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F00CCF9-01F7-9A47-9B7B-672623DB228E}" type="slidenum">
              <a:rPr lang="en-US" smtClean="0">
                <a:solidFill>
                  <a:srgbClr val="005EB8"/>
                </a:solidFill>
              </a:rPr>
              <a:pPr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66" y="322422"/>
            <a:ext cx="2310026" cy="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4" y="5842876"/>
            <a:ext cx="2346683" cy="10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rgbClr val="9A00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457200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457200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Clr>
          <a:schemeClr val="tx2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457200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Clr>
          <a:schemeClr val="tx2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049386" cy="119037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3600" b="1" dirty="0" smtClean="0"/>
              <a:t>Online Non-prescription Ordering Service (ONPOS)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1094681"/>
            <a:ext cx="9906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What is ONPOS?</a:t>
            </a:r>
          </a:p>
          <a:p>
            <a:r>
              <a:rPr lang="en-GB" sz="1300" dirty="0"/>
              <a:t>ONPOS is the Surrey Downs on-line ordering system for wound management products and dressings for use in all primary care </a:t>
            </a:r>
            <a:r>
              <a:rPr lang="en-GB" sz="1300" dirty="0" smtClean="0"/>
              <a:t>settings for patients receiving nursing care. FP10 </a:t>
            </a:r>
            <a:r>
              <a:rPr lang="en-GB" sz="1300" dirty="0"/>
              <a:t>prescribing for dressings should be the </a:t>
            </a:r>
            <a:r>
              <a:rPr lang="en-GB" sz="1300" dirty="0" smtClean="0"/>
              <a:t>exception (see below)</a:t>
            </a:r>
            <a:endParaRPr lang="en-GB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-2" y="3136061"/>
            <a:ext cx="9905999" cy="11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numCol="1" rtlCol="0">
            <a:spAutoFit/>
          </a:bodyPr>
          <a:lstStyle/>
          <a:p>
            <a:r>
              <a:rPr lang="en-GB" sz="1400" b="1" dirty="0" smtClean="0"/>
              <a:t>Who can order dressings via </a:t>
            </a:r>
            <a:r>
              <a:rPr lang="en-GB" sz="1400" b="1" dirty="0"/>
              <a:t>ONPOS? </a:t>
            </a:r>
            <a:r>
              <a:rPr lang="en-GB" sz="1400" b="1" dirty="0" smtClean="0"/>
              <a:t>  </a:t>
            </a:r>
            <a:r>
              <a:rPr lang="en-GB" sz="1300" b="1" dirty="0" smtClean="0"/>
              <a:t>NOTE</a:t>
            </a:r>
            <a:r>
              <a:rPr lang="en-GB" sz="1300" b="1" dirty="0"/>
              <a:t>: </a:t>
            </a:r>
            <a:r>
              <a:rPr lang="en-GB" sz="1300" dirty="0"/>
              <a:t>Logins are location specific, ensure that your organisation knows their login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Tissue Viability Nurses (TVNs)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Community Nurses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Practice Nurses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Nursing homes</a:t>
            </a:r>
          </a:p>
          <a:p>
            <a:r>
              <a:rPr lang="en-GB" sz="1200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1812325"/>
            <a:ext cx="9905999" cy="1308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How dressings are ordered: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All formulary dressing ordering must be done via ONPOS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Order is sent electronically to agreed community pharmacy supplier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The community pharmacy supplies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CCG finance department is invoiced directly by the pharmacy and payment is made to community pharmacy supplier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ONPOS reports are regularly monitored by the Tissue Viability Nurse (TVN) and the medicines management team (MMT</a:t>
            </a:r>
            <a:r>
              <a:rPr lang="en-GB" sz="12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" y="4266385"/>
            <a:ext cx="990600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Benefits of ordering via ONPOS</a:t>
            </a:r>
            <a:r>
              <a:rPr lang="en-GB" sz="1400" dirty="0" smtClean="0"/>
              <a:t>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Reduces waste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Ensures compliance with formulary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Improves patient care by having  correct dressing first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No need for prescription writing or waiting for GP to sign prescription </a:t>
            </a:r>
            <a:endParaRPr lang="en-GB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2424558" y="5374381"/>
            <a:ext cx="7481439" cy="15081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Can I order via FP10?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Prescribe on </a:t>
            </a:r>
            <a:r>
              <a:rPr lang="en-GB" sz="1300" dirty="0" smtClean="0"/>
              <a:t>FP10 </a:t>
            </a:r>
            <a:r>
              <a:rPr lang="en-GB" sz="1300" dirty="0" smtClean="0"/>
              <a:t>for patients with chronic wounds  not receiving nursing care. These patients should be regularly reviewed for on-going need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If a dressing is unavailable on ONPOS , a specialist nurse or consultant must be involved before an FP10 is issued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/>
              <a:t>If you require any additional products or </a:t>
            </a:r>
            <a:r>
              <a:rPr lang="en-GB" sz="1300" dirty="0" smtClean="0"/>
              <a:t>sizes </a:t>
            </a:r>
            <a:r>
              <a:rPr lang="en-GB" sz="1300" smtClean="0"/>
              <a:t>on ONPOS, </a:t>
            </a:r>
            <a:r>
              <a:rPr lang="en-GB" sz="1300" dirty="0" smtClean="0"/>
              <a:t>please send an email to SDCCG.SurreyWounds@nhs.net with full details including cost</a:t>
            </a:r>
            <a:endParaRPr lang="en-GB" sz="13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24253" y="2"/>
            <a:ext cx="2581747" cy="6663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9A0059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GB" sz="3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" y="6128432"/>
            <a:ext cx="1456660" cy="72956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9A0059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93702" y="5558702"/>
            <a:ext cx="1846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Agreed by SDCCG MOG Jan 2019</a:t>
            </a:r>
          </a:p>
          <a:p>
            <a:r>
              <a:rPr lang="en-GB" sz="800" dirty="0" smtClean="0"/>
              <a:t>Review Jan </a:t>
            </a:r>
            <a:r>
              <a:rPr lang="en-GB" sz="800" dirty="0" smtClean="0"/>
              <a:t>2021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7579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0.3121"/>
  <p:tag name="PPTVERSION" val="14"/>
  <p:tag name="TPOS" val="2"/>
</p:tagLst>
</file>

<file path=ppt/theme/theme1.xml><?xml version="1.0" encoding="utf-8"?>
<a:theme xmlns:a="http://schemas.openxmlformats.org/drawingml/2006/main" name="Hosted team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DCCG Slides standard 4x3">
  <a:themeElements>
    <a:clrScheme name="SDCCG new">
      <a:dk1>
        <a:srgbClr val="000000"/>
      </a:dk1>
      <a:lt1>
        <a:sysClr val="window" lastClr="FFFFFF"/>
      </a:lt1>
      <a:dk2>
        <a:srgbClr val="AE2573"/>
      </a:dk2>
      <a:lt2>
        <a:srgbClr val="FFFFFF"/>
      </a:lt2>
      <a:accent1>
        <a:srgbClr val="005EB8"/>
      </a:accent1>
      <a:accent2>
        <a:srgbClr val="AE2573"/>
      </a:accent2>
      <a:accent3>
        <a:srgbClr val="78BE20"/>
      </a:accent3>
      <a:accent4>
        <a:srgbClr val="00A9CE"/>
      </a:accent4>
      <a:accent5>
        <a:srgbClr val="00A499"/>
      </a:accent5>
      <a:accent6>
        <a:srgbClr val="330072"/>
      </a:accent6>
      <a:hlink>
        <a:srgbClr val="AE2573"/>
      </a:hlink>
      <a:folHlink>
        <a:srgbClr val="AE25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 slide deck with right fonts and colours.potx" id="{9A8706E1-639E-4D4A-8F15-25FA43251B84}" vid="{306CF81E-29C6-4A3F-A5A0-0505FCF250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Hosted team PPT template</Template>
  <TotalTime>719</TotalTime>
  <Words>255</Words>
  <Application>Microsoft Office PowerPoint</Application>
  <PresentationFormat>A4 Paper (210x297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Hosted team PPT template</vt:lpstr>
      <vt:lpstr>SDCCG Slides standard 4x3</vt:lpstr>
      <vt:lpstr>Online Non-prescription Ordering Service (ONPOS)</vt:lpstr>
    </vt:vector>
  </TitlesOfParts>
  <Company>NHS South West Commissioning Support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Medicines Management Team hosted service on behalf of Surrey Downs CCG</dc:title>
  <dc:creator>Marlow Helen (Surrey Downs CCG)</dc:creator>
  <cp:lastModifiedBy>Marlow Helen (Surrey Downs CCG)</cp:lastModifiedBy>
  <cp:revision>67</cp:revision>
  <cp:lastPrinted>2018-07-31T10:57:57Z</cp:lastPrinted>
  <dcterms:created xsi:type="dcterms:W3CDTF">2017-12-20T16:04:41Z</dcterms:created>
  <dcterms:modified xsi:type="dcterms:W3CDTF">2019-04-01T10:02:30Z</dcterms:modified>
</cp:coreProperties>
</file>